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8" r:id="rId2"/>
    <p:sldId id="256" r:id="rId3"/>
    <p:sldId id="257" r:id="rId4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9E00"/>
    <a:srgbClr val="CD4C17"/>
    <a:srgbClr val="1337D4"/>
    <a:srgbClr val="818286"/>
    <a:srgbClr val="E36653"/>
    <a:srgbClr val="F1D800"/>
    <a:srgbClr val="57B7B9"/>
    <a:srgbClr val="E26551"/>
    <a:srgbClr val="6A0002"/>
    <a:srgbClr val="001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>
      <p:cViewPr varScale="1">
        <p:scale>
          <a:sx n="28" d="100"/>
          <a:sy n="28" d="100"/>
        </p:scale>
        <p:origin x="85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r>
              <a:rPr lang="es-CL" dirty="0"/>
              <a:t>Título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r>
              <a:rPr lang="es-CL" dirty="0"/>
              <a:t>Título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4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  <dgm:t>
        <a:bodyPr/>
        <a:lstStyle/>
        <a:p>
          <a:endParaRPr lang="es-ES"/>
        </a:p>
      </dgm:t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  <dgm:t>
        <a:bodyPr/>
        <a:lstStyle/>
        <a:p>
          <a:endParaRPr lang="es-ES"/>
        </a:p>
      </dgm:t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  <dgm:t>
        <a:bodyPr/>
        <a:lstStyle/>
        <a:p>
          <a:endParaRPr lang="es-ES"/>
        </a:p>
      </dgm:t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  <dgm:t>
        <a:bodyPr/>
        <a:lstStyle/>
        <a:p>
          <a:endParaRPr lang="es-ES"/>
        </a:p>
      </dgm:t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  <dgm:t>
        <a:bodyPr/>
        <a:lstStyle/>
        <a:p>
          <a:endParaRPr lang="es-ES"/>
        </a:p>
      </dgm:t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  <dgm:t>
        <a:bodyPr/>
        <a:lstStyle/>
        <a:p>
          <a:endParaRPr lang="es-ES"/>
        </a:p>
      </dgm:t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4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  <dgm:t>
        <a:bodyPr/>
        <a:lstStyle/>
        <a:p>
          <a:endParaRPr lang="es-ES"/>
        </a:p>
      </dgm:t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  <dgm:t>
        <a:bodyPr/>
        <a:lstStyle/>
        <a:p>
          <a:endParaRPr lang="es-ES"/>
        </a:p>
      </dgm:t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  <dgm:t>
        <a:bodyPr/>
        <a:lstStyle/>
        <a:p>
          <a:endParaRPr lang="es-ES"/>
        </a:p>
      </dgm:t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  <dgm:t>
        <a:bodyPr/>
        <a:lstStyle/>
        <a:p>
          <a:endParaRPr lang="es-ES"/>
        </a:p>
      </dgm:t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  <dgm:t>
        <a:bodyPr/>
        <a:lstStyle/>
        <a:p>
          <a:endParaRPr lang="es-ES"/>
        </a:p>
      </dgm:t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  <dgm:t>
        <a:bodyPr/>
        <a:lstStyle/>
        <a:p>
          <a:endParaRPr lang="es-ES"/>
        </a:p>
      </dgm:t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  <dgm:t>
        <a:bodyPr/>
        <a:lstStyle/>
        <a:p>
          <a:endParaRPr lang="es-ES"/>
        </a:p>
      </dgm:t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935997" y="1973401"/>
          <a:ext cx="1636896" cy="1636896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512765" y="638996"/>
          <a:ext cx="2034843" cy="980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2512765" y="638996"/>
        <a:ext cx="2034843" cy="980637"/>
      </dsp:txXfrm>
    </dsp:sp>
    <dsp:sp modelId="{F3C90786-C609-474E-81C3-52F5331BF162}">
      <dsp:nvSpPr>
        <dsp:cNvPr id="0" name=""/>
        <dsp:cNvSpPr/>
      </dsp:nvSpPr>
      <dsp:spPr>
        <a:xfrm>
          <a:off x="3696190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689892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689892" y="3549605"/>
        <a:ext cx="1760235" cy="848719"/>
      </dsp:txXfrm>
    </dsp:sp>
    <dsp:sp modelId="{DC3CA443-8082-453C-A22C-39997DB0960B}">
      <dsp:nvSpPr>
        <dsp:cNvPr id="0" name=""/>
        <dsp:cNvSpPr/>
      </dsp:nvSpPr>
      <dsp:spPr>
        <a:xfrm rot="17700000">
          <a:off x="3791904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4669009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662711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662711" y="3549605"/>
        <a:ext cx="1760235" cy="848719"/>
      </dsp:txXfrm>
    </dsp:sp>
    <dsp:sp modelId="{21BEC02F-3641-43DA-A660-1149E33400BA}">
      <dsp:nvSpPr>
        <dsp:cNvPr id="0" name=""/>
        <dsp:cNvSpPr/>
      </dsp:nvSpPr>
      <dsp:spPr>
        <a:xfrm rot="17700000">
          <a:off x="4764723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5641958" y="1973401"/>
          <a:ext cx="1636896" cy="1636896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6218727" y="638996"/>
          <a:ext cx="2034843" cy="980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6218727" y="638996"/>
        <a:ext cx="2034843" cy="980637"/>
      </dsp:txXfrm>
    </dsp:sp>
    <dsp:sp modelId="{5BC96BA2-3F7D-4F30-BB60-10BF80A6A1A4}">
      <dsp:nvSpPr>
        <dsp:cNvPr id="0" name=""/>
        <dsp:cNvSpPr/>
      </dsp:nvSpPr>
      <dsp:spPr>
        <a:xfrm>
          <a:off x="7402151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6395854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395854" y="3549605"/>
        <a:ext cx="1760235" cy="848719"/>
      </dsp:txXfrm>
    </dsp:sp>
    <dsp:sp modelId="{2705A24F-C529-4A96-B1AA-3CFC217734B0}">
      <dsp:nvSpPr>
        <dsp:cNvPr id="0" name=""/>
        <dsp:cNvSpPr/>
      </dsp:nvSpPr>
      <dsp:spPr>
        <a:xfrm rot="17700000">
          <a:off x="7497866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8374970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7368673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7368673" y="3549605"/>
        <a:ext cx="1760235" cy="848719"/>
      </dsp:txXfrm>
    </dsp:sp>
    <dsp:sp modelId="{2D9E36DA-7445-42E7-B0C3-01C383A4EF54}">
      <dsp:nvSpPr>
        <dsp:cNvPr id="0" name=""/>
        <dsp:cNvSpPr/>
      </dsp:nvSpPr>
      <dsp:spPr>
        <a:xfrm rot="17700000">
          <a:off x="8470685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935997" y="1973401"/>
          <a:ext cx="1636896" cy="1636896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512765" y="638996"/>
          <a:ext cx="2034843" cy="980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2512765" y="638996"/>
        <a:ext cx="2034843" cy="980637"/>
      </dsp:txXfrm>
    </dsp:sp>
    <dsp:sp modelId="{F3C90786-C609-474E-81C3-52F5331BF162}">
      <dsp:nvSpPr>
        <dsp:cNvPr id="0" name=""/>
        <dsp:cNvSpPr/>
      </dsp:nvSpPr>
      <dsp:spPr>
        <a:xfrm>
          <a:off x="3696190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689892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689892" y="3549605"/>
        <a:ext cx="1760235" cy="848719"/>
      </dsp:txXfrm>
    </dsp:sp>
    <dsp:sp modelId="{DC3CA443-8082-453C-A22C-39997DB0960B}">
      <dsp:nvSpPr>
        <dsp:cNvPr id="0" name=""/>
        <dsp:cNvSpPr/>
      </dsp:nvSpPr>
      <dsp:spPr>
        <a:xfrm rot="17700000">
          <a:off x="3791904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4669009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662711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662711" y="3549605"/>
        <a:ext cx="1760235" cy="848719"/>
      </dsp:txXfrm>
    </dsp:sp>
    <dsp:sp modelId="{21BEC02F-3641-43DA-A660-1149E33400BA}">
      <dsp:nvSpPr>
        <dsp:cNvPr id="0" name=""/>
        <dsp:cNvSpPr/>
      </dsp:nvSpPr>
      <dsp:spPr>
        <a:xfrm rot="17700000">
          <a:off x="4764723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5641958" y="1973401"/>
          <a:ext cx="1636896" cy="1636896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6218727" y="638996"/>
          <a:ext cx="2034843" cy="980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6218727" y="638996"/>
        <a:ext cx="2034843" cy="980637"/>
      </dsp:txXfrm>
    </dsp:sp>
    <dsp:sp modelId="{5BC96BA2-3F7D-4F30-BB60-10BF80A6A1A4}">
      <dsp:nvSpPr>
        <dsp:cNvPr id="0" name=""/>
        <dsp:cNvSpPr/>
      </dsp:nvSpPr>
      <dsp:spPr>
        <a:xfrm>
          <a:off x="7402151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6395854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395854" y="3549605"/>
        <a:ext cx="1760235" cy="848719"/>
      </dsp:txXfrm>
    </dsp:sp>
    <dsp:sp modelId="{2705A24F-C529-4A96-B1AA-3CFC217734B0}">
      <dsp:nvSpPr>
        <dsp:cNvPr id="0" name=""/>
        <dsp:cNvSpPr/>
      </dsp:nvSpPr>
      <dsp:spPr>
        <a:xfrm rot="17700000">
          <a:off x="7497866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8374970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7368673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7368673" y="3549605"/>
        <a:ext cx="1760235" cy="848719"/>
      </dsp:txXfrm>
    </dsp:sp>
    <dsp:sp modelId="{2D9E36DA-7445-42E7-B0C3-01C383A4EF54}">
      <dsp:nvSpPr>
        <dsp:cNvPr id="0" name=""/>
        <dsp:cNvSpPr/>
      </dsp:nvSpPr>
      <dsp:spPr>
        <a:xfrm rot="17700000">
          <a:off x="8470685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81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04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hed.c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ecretaria@soched.cl" TargetMode="External"/><Relationship Id="rId4" Type="http://schemas.openxmlformats.org/officeDocument/2006/relationships/hyperlink" Target="mailto:daniela@econgress.c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00F1A-270B-D4F9-8E4F-D62553A64FF9}"/>
              </a:ext>
            </a:extLst>
          </p:cNvPr>
          <p:cNvSpPr>
            <a:spLocks noGrp="1"/>
          </p:cNvSpPr>
          <p:nvPr/>
        </p:nvSpPr>
        <p:spPr>
          <a:xfrm>
            <a:off x="2571750" y="2545531"/>
            <a:ext cx="47274782" cy="28652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200" b="1" dirty="0">
                <a:solidFill>
                  <a:srgbClr val="FF0000"/>
                </a:solidFill>
              </a:rPr>
              <a:t>Instrucciones y recomendaciones (no olvide una vez leídas las recomendaciones eliminar esta diapositiva)</a:t>
            </a:r>
            <a:endParaRPr lang="es-CL" sz="72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75BAA3-4BD1-736B-F4D8-FC6C8ECAABFB}"/>
              </a:ext>
            </a:extLst>
          </p:cNvPr>
          <p:cNvSpPr>
            <a:spLocks noGrp="1"/>
          </p:cNvSpPr>
          <p:nvPr/>
        </p:nvSpPr>
        <p:spPr>
          <a:xfrm>
            <a:off x="2571750" y="5410753"/>
            <a:ext cx="47834550" cy="2230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Este formato es obligatorio para la presentación de </a:t>
            </a:r>
            <a:r>
              <a:rPr lang="es-ES" sz="6600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ePoster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o póster electrónico (tamaño panorámico o 16:9 y orientación horizontal)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Existen dos alternativas dependiendo de si su trabajo aceptado es un trabajo científico o un caso clínico. Seleccione el adecuado.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Usted debe resumir toda la información en UNA (1) sola lámina o </a:t>
            </a:r>
            <a:r>
              <a:rPr lang="es-ES" sz="6600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slide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Si quiere entregar más detalles de su aporte, le sugerimos agregar un código QR, que puede llegar a un video, documento o página web con más información.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Tipologías para una buena lectura en virtual o presencial: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Tipos: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Arial, Times New Roman, Calibri, Helvética, Cambria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Tamaños: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Títulos mínimos 32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Contenido: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letra en mínimo 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Colores: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no utilice colores amarillos, anaranjados o violeta. Prefiera siempre negro, gris oscuro y rojo (este último para destacar)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Imágenes: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inserte las imágenes en alta resolución. Cuando las pegue si inmediatamente quedan muy pequeñas en tamaño al agrandarlas quedarán pixeladas.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Gráficos y Tablas: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si pega gráficos y tablas de archivos PDF, coloque el PDF con un Zoom de 200% y vea si la tabla o gráfico se </a:t>
            </a:r>
            <a:r>
              <a:rPr lang="es-ES" sz="6600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pixela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, si es así, trate de conseguir el PDF con mayor resolución y menor compresión de la calidad.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6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Colores de fondo: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No utilice colores de fondo oscuros en las diapositivas. Prefiera siempre fondos blancos y limpios</a:t>
            </a:r>
          </a:p>
          <a:p>
            <a:pPr algn="just"/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Tiempo: 5 minutos de exposición y 3 de discusión. </a:t>
            </a:r>
            <a:r>
              <a:rPr lang="es-ES" sz="660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Los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moderadores serán estrictos con los tiempos, le recomendamos realizar una práctica que simule su presentación y tomarse el tiempo.</a:t>
            </a:r>
          </a:p>
          <a:p>
            <a:pPr algn="just"/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Si se consume todos los minutos asignados, no habrá tiempo para preguntas.</a:t>
            </a:r>
          </a:p>
          <a:p>
            <a:pPr algn="just"/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Revise el programa en la web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  <a:hlinkClick r:id="rId3"/>
              </a:rPr>
              <a:t>www.soched.cl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para confirmar el día, hora y número de pantalla (Smart TV) en la que presenta.</a:t>
            </a:r>
          </a:p>
          <a:p>
            <a:pPr algn="just"/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Debe enviar por correo el PPT a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  <a:hlinkClick r:id="rId4"/>
              </a:rPr>
              <a:t>daniela@econgress.cl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o a 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  <a:hlinkClick r:id="rId5"/>
              </a:rPr>
              <a:t>secretaria@soched.cl</a:t>
            </a:r>
            <a:r>
              <a:rPr lang="es-ES" sz="6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para que sea subido a la plataforma ePoster.cl antes del 23 de septiembre.</a:t>
            </a:r>
          </a:p>
          <a:p>
            <a:endParaRPr lang="es-CL" sz="6600" dirty="0"/>
          </a:p>
        </p:txBody>
      </p:sp>
    </p:spTree>
    <p:extLst>
      <p:ext uri="{BB962C8B-B14F-4D97-AF65-F5344CB8AC3E}">
        <p14:creationId xmlns:p14="http://schemas.microsoft.com/office/powerpoint/2010/main" val="268274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740371" y="-4611"/>
            <a:ext cx="37950929" cy="258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póster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trabajo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9600" b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científico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b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AU" sz="96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6129" y="4690475"/>
            <a:ext cx="11982771" cy="618692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INTRODUCCIÓN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 editar el tamaño de la fuente, la distribución de las secciones y el esquema de color si lo desea. También puede usar y cambiar la visualización de fondo/título de acuerdo con sus necesidades.</a:t>
            </a:r>
            <a:endParaRPr lang="en-AU" sz="3048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2745400" y="21983699"/>
            <a:ext cx="37950928" cy="396240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CONCLUSIONES</a:t>
            </a:r>
          </a:p>
          <a:p>
            <a:pPr defTabSz="967331">
              <a:spcBef>
                <a:spcPct val="50000"/>
              </a:spcBef>
            </a:pPr>
            <a:r>
              <a:rPr lang="es-ES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Resalte este texto y reemplácelo con su propio texto.</a:t>
            </a:r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/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2774181" y="4690475"/>
            <a:ext cx="37950929" cy="169503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RESULTADO</a:t>
            </a:r>
            <a:endParaRPr lang="en-AU" sz="5588" b="1" cap="all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76129" y="16552984"/>
            <a:ext cx="11982772" cy="1068851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5356" indent="-405356"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MÉTODO</a:t>
            </a:r>
          </a:p>
          <a:p>
            <a:pPr marL="405356" indent="-405356" defTabSz="967331" eaLnBrk="0" hangingPunct="0">
              <a:buSzPct val="60000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Tips para </a:t>
            </a:r>
            <a:r>
              <a:rPr lang="en-AU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AU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AU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póster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AU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llamativo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Vuelva a escribir su documento en formato de póster, es decir, simplifique todo, evite el exceso de datos.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encabezados de más de 6 palabras deben estar en mayúsculas y minúsculas, no todo en mayúsculas. Simplifica los títulos.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escriba oraciones completas en mayúsculas o subraye para enfatizar su punto, use caracteres en negrita en su lugar.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diseñar su póster, deje un espacio en blanco alrededor de su texto. No recargar su póster.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Revisa la ortografía y haz que otra persona corrija.</a:t>
            </a:r>
            <a:endParaRPr lang="en-US" sz="284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44766" y="11173653"/>
            <a:ext cx="11982772" cy="508307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OBJETIVO</a:t>
            </a:r>
          </a:p>
          <a:p>
            <a:pPr>
              <a:spcBef>
                <a:spcPct val="2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 utilizar esta plantilla de póster:</a:t>
            </a:r>
          </a:p>
          <a:p>
            <a:pPr>
              <a:spcBef>
                <a:spcPct val="2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Resalte este texto y reemplácelo escribiendo su propio texto, o copie y pegue su texto desde un documento de MS Word o una presentación de diapositivas de PowerPoint.</a:t>
            </a:r>
          </a:p>
          <a:p>
            <a:pPr>
              <a:spcBef>
                <a:spcPct val="2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cuerpo </a:t>
            </a:r>
            <a:r>
              <a:rPr lang="es-ES" sz="284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texto/tamaño de fuente no debe ser inferior a 20 puntos</a:t>
            </a: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Mantenga el texto del cuerpo alineado a la izquierda, no justifique el texto.</a:t>
            </a:r>
            <a:endParaRPr lang="en-CA" sz="284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1189229" y="5201705"/>
            <a:ext cx="5835864" cy="7254668"/>
          </a:xfrm>
          <a:prstGeom prst="rect">
            <a:avLst/>
          </a:prstGeom>
          <a:solidFill>
            <a:schemeClr val="tx1"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2823384" y="5981700"/>
            <a:ext cx="10394488" cy="15049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29184" tIns="48459" rIns="329184" bIns="4845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Importación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inserción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archivos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pueden agregar al póster imágenes como fotografías, gráficos, diagramas, logotipos, etc. Evite tablas numéricas largas ya que serán difíciles de leer.</a:t>
            </a:r>
          </a:p>
          <a:p>
            <a:pPr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insertar imágenes, vaya a través de los menús de la siguiente manera: Insertar / Imagen / Desde archivo. Ubique el archivo en su computadora, seleccione y presione OK. Asegúrese de que todos los archivos de imagen sean JPEG/PNG, otros formatos pueden dañar las imágenes después de guardarlas.</a:t>
            </a:r>
          </a:p>
          <a:p>
            <a:pPr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Tenga en cuenta el tamaño y calidad de la imagen que está importando.</a:t>
            </a: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Notas sobre gráficos…</a:t>
            </a:r>
          </a:p>
          <a:p>
            <a:pPr>
              <a:spcBef>
                <a:spcPct val="50000"/>
              </a:spcBef>
            </a:pP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gráficos simples, use MS Excel o cree el gráfico directamente en PowerPoint.</a:t>
            </a:r>
          </a:p>
          <a:p>
            <a:pPr>
              <a:spcBef>
                <a:spcPct val="50000"/>
              </a:spcBef>
            </a:pP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gráficos creados en un programa de gráficos científicos (por ejemplo, Sigma </a:t>
            </a:r>
            <a:r>
              <a:rPr lang="es-ES" sz="2438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Plot</a:t>
            </a: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ES" sz="2438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Prism</a:t>
            </a: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SPSS, </a:t>
            </a:r>
            <a:r>
              <a:rPr lang="es-ES" sz="2438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deben guardarse como JPEG o TIFF.</a:t>
            </a:r>
            <a:endParaRPr lang="en-AU" sz="3048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4660079" y="5201704"/>
            <a:ext cx="5835864" cy="7254669"/>
          </a:xfrm>
          <a:prstGeom prst="rect">
            <a:avLst/>
          </a:prstGeom>
          <a:solidFill>
            <a:schemeClr val="tx1"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4657090" y="1279105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2845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fuente recomendada para los subtítulos es Calibri, no menor de 15 pt. Alineado a la izquierda si se refiere a una figura a su izquierda. Comience los subtítulos justo en el borde superior de la imagen (gráfico o foto).</a:t>
            </a:r>
            <a:endParaRPr lang="en-CA" sz="2845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1189228" y="1279105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2845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fuente recomendada para los subtítulos es Calibri, no menor de 15 pt. Alineado a la izquierda si se refiere a una figura a su izquierda. Comience los subtítulos justo en el borde superior de la imagen (gráfico o foto).</a:t>
            </a:r>
            <a:endParaRPr lang="en-CA" sz="2845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5578409"/>
              </p:ext>
            </p:extLst>
          </p:nvPr>
        </p:nvGraphicFramePr>
        <p:xfrm>
          <a:off x="24657090" y="16347228"/>
          <a:ext cx="10995773" cy="536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598418725"/>
              </p:ext>
            </p:extLst>
          </p:nvPr>
        </p:nvGraphicFramePr>
        <p:xfrm>
          <a:off x="37718379" y="11351343"/>
          <a:ext cx="12043355" cy="4950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28666"/>
              </p:ext>
            </p:extLst>
          </p:nvPr>
        </p:nvGraphicFramePr>
        <p:xfrm>
          <a:off x="37718378" y="5312421"/>
          <a:ext cx="12043355" cy="54306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08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451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922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6247921" y="2051286"/>
            <a:ext cx="36843179" cy="218524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Autores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INICIAL PRIMER NOMBRE, APELIDO,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subrayado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Filiaciones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super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índice</a:t>
            </a:r>
            <a:endParaRPr lang="en-A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Ejemplo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AU" sz="3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SMITH</a:t>
            </a:r>
            <a:r>
              <a:rPr lang="en-US" sz="3200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1 2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P. MATTHEWS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3200" baseline="300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1</a:t>
            </a:r>
            <a:r>
              <a:rPr lang="en-AU" sz="3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Universidad </a:t>
            </a:r>
            <a:r>
              <a:rPr lang="en-AU" sz="3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Xxxxx</a:t>
            </a:r>
            <a:r>
              <a:rPr lang="en-AU" sz="3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AU" sz="3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Xxxxxx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Santiago, Chile; </a:t>
            </a:r>
            <a:r>
              <a:rPr lang="en-AU" sz="3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²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Instituto Nacional de Diabetes y </a:t>
            </a: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Endocrino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Viña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Mar, Chile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44881321" y="307317"/>
            <a:ext cx="5815007" cy="4079012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52074" eaLnBrk="0" hangingPunct="0">
              <a:spcBef>
                <a:spcPct val="50000"/>
              </a:spcBef>
            </a:pPr>
            <a:r>
              <a:rPr lang="es-CL" sz="4800" b="1" cap="all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 DE LA UNIVERSIDAD O INSTITUCIÓN</a:t>
            </a:r>
            <a:endParaRPr lang="en-US" sz="4800" b="1" cap="all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0F9CF2A9-7186-EB7D-175E-CD7A44D28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966" y="2799045"/>
            <a:ext cx="4583955" cy="1881039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52074" eaLnBrk="0" hangingPunct="0"/>
            <a:r>
              <a:rPr lang="es-CL" sz="3600" b="1" cap="all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PÓSTER </a:t>
            </a:r>
            <a:r>
              <a:rPr lang="es-CL" sz="3600" b="1" cap="all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n°</a:t>
            </a:r>
            <a:endParaRPr lang="es-CL" sz="3600" b="1" cap="all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952074" eaLnBrk="0" hangingPunct="0"/>
            <a:r>
              <a:rPr lang="es-CL" sz="36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endParaRPr lang="en-US" sz="3600" b="1" cap="all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3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740371" y="-4611"/>
            <a:ext cx="37950929" cy="258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póster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96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clínico</a:t>
            </a:r>
            <a: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br>
              <a:rPr lang="en-GB" sz="9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AU" sz="96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6129" y="4690474"/>
            <a:ext cx="11982771" cy="169503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INTRODUCCIÓN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 editar el tamaño de la fuente, la distribución de las secciones y el esquema de color si lo desea. También puede usar y cambiar la visualización de fondo/título de acuerdo con sus necesidades.</a:t>
            </a:r>
            <a:endParaRPr lang="en-AU" sz="3048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76129" y="21983699"/>
            <a:ext cx="50220199" cy="42374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discusión</a:t>
            </a:r>
            <a:endParaRPr lang="en-US" sz="5588" b="1" cap="all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>
              <a:spcBef>
                <a:spcPct val="50000"/>
              </a:spcBef>
            </a:pPr>
            <a:r>
              <a:rPr lang="es-ES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Resalte este texto y reemplácelo con su propio texto.</a:t>
            </a:r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/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2774181" y="4690475"/>
            <a:ext cx="37950929" cy="169503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</a:t>
            </a:r>
            <a:r>
              <a:rPr lang="en-US" sz="5588" b="1" cap="all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clínico</a:t>
            </a:r>
            <a:endParaRPr lang="en-AU" sz="5588" b="1" cap="all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1189229" y="5201705"/>
            <a:ext cx="5835864" cy="7254668"/>
          </a:xfrm>
          <a:prstGeom prst="rect">
            <a:avLst/>
          </a:prstGeom>
          <a:solidFill>
            <a:schemeClr val="tx1"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2823384" y="5981700"/>
            <a:ext cx="10394488" cy="15049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29184" tIns="48459" rIns="329184" bIns="4845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Importación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inserción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archivos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pueden agregar al póster imágenes como fotografías, gráficos, diagramas, logotipos, etc. Evite tablas numéricas largas ya que serán difíciles de leer.</a:t>
            </a:r>
          </a:p>
          <a:p>
            <a:pPr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insertar imágenes, vaya a través de los menús de la siguiente manera: Insertar / Imagen / Desde archivo. Ubique el archivo en su computadora, seleccione y presione OK. Asegúrese de que todos los archivos de imagen sean JPEG/PNG, otros formatos pueden dañar las imágenes después de guardarlas.</a:t>
            </a:r>
          </a:p>
          <a:p>
            <a:pPr>
              <a:spcBef>
                <a:spcPct val="50000"/>
              </a:spcBef>
            </a:pPr>
            <a:r>
              <a:rPr lang="es-ES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Tenga en cuenta el tamaño y calidad de la imagen que está importando.</a:t>
            </a: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Notas sobre gráficos…</a:t>
            </a:r>
          </a:p>
          <a:p>
            <a:pPr>
              <a:spcBef>
                <a:spcPct val="50000"/>
              </a:spcBef>
            </a:pP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gráficos simples, use MS Excel o cree el gráfico directamente en PowerPoint.</a:t>
            </a:r>
          </a:p>
          <a:p>
            <a:pPr>
              <a:spcBef>
                <a:spcPct val="50000"/>
              </a:spcBef>
            </a:pP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gráficos creados en un programa de gráficos científicos (por ejemplo, Sigma </a:t>
            </a:r>
            <a:r>
              <a:rPr lang="es-ES" sz="2438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Plot</a:t>
            </a: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ES" sz="2438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Prism</a:t>
            </a: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SPSS, </a:t>
            </a:r>
            <a:r>
              <a:rPr lang="es-ES" sz="2438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  <a:r>
              <a:rPr lang="es-ES" sz="24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deben guardarse como JPEG o TIFF.</a:t>
            </a:r>
            <a:endParaRPr lang="en-AU" sz="3048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4660079" y="5201704"/>
            <a:ext cx="5835864" cy="7254669"/>
          </a:xfrm>
          <a:prstGeom prst="rect">
            <a:avLst/>
          </a:prstGeom>
          <a:solidFill>
            <a:schemeClr val="tx1"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4657090" y="1279105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2845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fuente recomendada para los subtítulos es Calibri, no menor de 15 pt. Alineado a la izquierda si se refiere a una figura a su izquierda. Comience los subtítulos justo en el borde superior de la imagen (gráfico o foto).</a:t>
            </a:r>
            <a:endParaRPr lang="en-CA" sz="2845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1189228" y="1279105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2845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fuente recomendada para los subtítulos es Calibri, no menor de 15 pt. Alineado a la izquierda si se refiere a una figura a su izquierda. Comience los subtítulos justo en el borde superior de la imagen (gráfico o foto).</a:t>
            </a:r>
            <a:endParaRPr lang="en-CA" sz="2845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6" name="Chart 35"/>
          <p:cNvGraphicFramePr/>
          <p:nvPr/>
        </p:nvGraphicFramePr>
        <p:xfrm>
          <a:off x="24657090" y="16347228"/>
          <a:ext cx="10995773" cy="536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Diagram 36"/>
          <p:cNvGraphicFramePr/>
          <p:nvPr/>
        </p:nvGraphicFramePr>
        <p:xfrm>
          <a:off x="37718379" y="11351343"/>
          <a:ext cx="12043355" cy="4950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7718378" y="5312421"/>
          <a:ext cx="12043355" cy="54306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08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451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922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6247921" y="2051286"/>
            <a:ext cx="36843179" cy="218524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Autores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INICIAL PRIMER NOMBRE, APELIDO,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subrayado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Filiaciones</a:t>
            </a: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super </a:t>
            </a:r>
            <a:r>
              <a:rPr lang="en-A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índice</a:t>
            </a:r>
            <a:endParaRPr lang="en-A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Ejemplo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AU" sz="3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SMITH</a:t>
            </a:r>
            <a:r>
              <a:rPr lang="en-US" sz="3200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P. MATTHEWS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3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¹Universidad </a:t>
            </a:r>
            <a:r>
              <a:rPr lang="en-AU" sz="3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Xxxxx</a:t>
            </a:r>
            <a:r>
              <a:rPr lang="en-AU" sz="3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AU" sz="3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Xxxxxx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Santiago, Chile; </a:t>
            </a:r>
            <a:r>
              <a:rPr lang="en-AU" sz="3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²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Instituto Nacional de Diabetes y </a:t>
            </a: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Endocrino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A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Viña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Mar, Chile</a:t>
            </a:r>
          </a:p>
          <a:p>
            <a:pPr algn="ctr">
              <a:spcBef>
                <a:spcPct val="20000"/>
              </a:spcBef>
            </a:pP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44846644" y="227454"/>
            <a:ext cx="5815007" cy="4079012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52074" eaLnBrk="0" hangingPunct="0">
              <a:spcBef>
                <a:spcPct val="50000"/>
              </a:spcBef>
            </a:pPr>
            <a:r>
              <a:rPr lang="es-CL" sz="4800" b="1" cap="all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LOGO DE LA UNIVERSIDAD O INSTITUCIÓN</a:t>
            </a:r>
            <a:endParaRPr lang="en-US" sz="4800" b="1" cap="all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60A29BE-B59E-9A1C-9E90-318350AEA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559" y="2526942"/>
            <a:ext cx="4583955" cy="1881039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52074" eaLnBrk="0" hangingPunct="0"/>
            <a:r>
              <a:rPr lang="es-CL" sz="3600" b="1" cap="all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PÓSTER </a:t>
            </a:r>
            <a:r>
              <a:rPr lang="es-CL" sz="3600" b="1" cap="all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n°</a:t>
            </a:r>
            <a:endParaRPr lang="es-CL" sz="3600" b="1" cap="all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952074" eaLnBrk="0" hangingPunct="0"/>
            <a:r>
              <a:rPr lang="es-CL" sz="3600" b="1" cap="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endParaRPr lang="en-US" sz="3600" b="1" cap="all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77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934</TotalTime>
  <Words>1255</Words>
  <Application>Microsoft Office PowerPoint</Application>
  <PresentationFormat>Personalizado</PresentationFormat>
  <Paragraphs>76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Wingdings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Ortiz</dc:creator>
  <cp:lastModifiedBy>Jennifer</cp:lastModifiedBy>
  <cp:revision>52</cp:revision>
  <dcterms:created xsi:type="dcterms:W3CDTF">2016-12-01T17:42:49Z</dcterms:created>
  <dcterms:modified xsi:type="dcterms:W3CDTF">2024-09-05T20:51:05Z</dcterms:modified>
</cp:coreProperties>
</file>